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23" y="6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000" dirty="0" smtClean="0"/>
              <a:t>Spotcamera24.com</a:t>
            </a:r>
            <a:endParaRPr lang="pl-PL" sz="6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2400" dirty="0" smtClean="0"/>
              <a:t>Niezależna energetycznie stacja pogodowa</a:t>
            </a:r>
            <a:endParaRPr lang="pl-PL" sz="2400" dirty="0"/>
          </a:p>
          <a:p>
            <a:r>
              <a:rPr lang="pl-PL" dirty="0" smtClean="0"/>
              <a:t>Hubert Krawiec, Przemysław </a:t>
            </a:r>
            <a:r>
              <a:rPr lang="pl-PL" dirty="0" err="1" smtClean="0"/>
              <a:t>Balikowski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02312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Agenda – spotcamera24.com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Pomysł</a:t>
            </a:r>
          </a:p>
          <a:p>
            <a:r>
              <a:rPr lang="pl-PL" dirty="0" smtClean="0"/>
              <a:t>Budowa prototypu</a:t>
            </a:r>
          </a:p>
          <a:p>
            <a:r>
              <a:rPr lang="pl-PL" dirty="0" smtClean="0"/>
              <a:t>Portal internetowy – promocja regionu</a:t>
            </a:r>
          </a:p>
          <a:p>
            <a:r>
              <a:rPr lang="pl-PL" dirty="0" smtClean="0"/>
              <a:t>Aplikacja mobilna – szybki i mobilny dostęp do informacji</a:t>
            </a:r>
          </a:p>
          <a:p>
            <a:r>
              <a:rPr lang="pl-PL" dirty="0" smtClean="0"/>
              <a:t>Plany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801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Pomysł – spotcamera24.com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86933"/>
            <a:ext cx="8017933" cy="47544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       </a:t>
            </a:r>
            <a:r>
              <a:rPr lang="pl-PL" b="1" dirty="0" smtClean="0"/>
              <a:t>Stworzenie niezależnego energetycznie stacjonarnego urządzenia, 	służącego do</a:t>
            </a:r>
            <a:r>
              <a:rPr lang="pl-PL" dirty="0" smtClean="0"/>
              <a:t>:</a:t>
            </a:r>
          </a:p>
          <a:p>
            <a:pPr lvl="1"/>
            <a:r>
              <a:rPr lang="pl-PL" dirty="0"/>
              <a:t>przesyłania danych </a:t>
            </a:r>
            <a:r>
              <a:rPr lang="pl-PL" dirty="0" smtClean="0"/>
              <a:t>o warunkach pogodowych (temperatura, prędkość wiatru, wilgotność), z możliwością prostej rozbudowy o inne czujniki np. dymu, natężenia światła, stopnia zanieczyszczenia powietrza</a:t>
            </a:r>
          </a:p>
          <a:p>
            <a:pPr lvl="1"/>
            <a:r>
              <a:rPr lang="pl-PL" dirty="0" smtClean="0"/>
              <a:t>przekazu obrazu z urządzenia do Internetu w dowolnym interwale czasowym – tzw. </a:t>
            </a:r>
            <a:r>
              <a:rPr lang="pl-PL" dirty="0" err="1" smtClean="0"/>
              <a:t>TimeLaps</a:t>
            </a:r>
            <a:r>
              <a:rPr lang="pl-PL" dirty="0" smtClean="0"/>
              <a:t>., </a:t>
            </a:r>
            <a:r>
              <a:rPr lang="pl-PL" dirty="0"/>
              <a:t>o</a:t>
            </a:r>
            <a:r>
              <a:rPr lang="pl-PL" dirty="0" smtClean="0"/>
              <a:t>brazowa wizualizacja na wybrany dzień</a:t>
            </a:r>
          </a:p>
          <a:p>
            <a:pPr marL="457200" lvl="1" indent="0">
              <a:buNone/>
            </a:pPr>
            <a:endParaRPr lang="pl-PL" dirty="0" smtClean="0"/>
          </a:p>
          <a:p>
            <a:pPr marL="457200" lvl="1" indent="0">
              <a:buNone/>
            </a:pPr>
            <a:r>
              <a:rPr lang="pl-PL" sz="1700" b="1" dirty="0" smtClean="0"/>
              <a:t>Stworzenie wersji mobilnej do czasowego monitoringu wydarzeń oraz wybranych parametrów</a:t>
            </a:r>
            <a:endParaRPr lang="pl-PL" sz="1700" b="1" dirty="0"/>
          </a:p>
          <a:p>
            <a:pPr marL="457200" lvl="1" indent="0">
              <a:buNone/>
            </a:pPr>
            <a:endParaRPr lang="pl-PL" dirty="0" smtClean="0"/>
          </a:p>
          <a:p>
            <a:pPr marL="457200" lvl="1" indent="0">
              <a:buNone/>
            </a:pPr>
            <a:r>
              <a:rPr lang="pl-PL" sz="1800" b="1" dirty="0" smtClean="0"/>
              <a:t>Zbudowanie strony internetowej do:</a:t>
            </a:r>
          </a:p>
          <a:p>
            <a:pPr lvl="1"/>
            <a:r>
              <a:rPr lang="pl-PL" dirty="0" smtClean="0"/>
              <a:t>monitorowania danych  przekazywanych przez stację pogodowe</a:t>
            </a:r>
          </a:p>
          <a:p>
            <a:pPr lvl="1"/>
            <a:r>
              <a:rPr lang="pl-PL" dirty="0"/>
              <a:t>s</a:t>
            </a:r>
            <a:r>
              <a:rPr lang="pl-PL" dirty="0" smtClean="0"/>
              <a:t>tworzenie bazy danych dla każdej lokalizacji – promowanie regionu</a:t>
            </a:r>
          </a:p>
          <a:p>
            <a:pPr marL="457200" lvl="1" indent="0">
              <a:buNone/>
            </a:pPr>
            <a:r>
              <a:rPr lang="pl-PL" sz="1800" b="1" dirty="0" smtClean="0"/>
              <a:t>Zbudowanie aplikacji mobilnej zwiększającej dostępność do informacji, każdej osobie posiadającej telefon.</a:t>
            </a:r>
          </a:p>
          <a:p>
            <a:pPr lvl="2"/>
            <a:endParaRPr lang="pl-PL" dirty="0" smtClean="0"/>
          </a:p>
          <a:p>
            <a:pPr lvl="1"/>
            <a:endParaRPr lang="pl-PL" dirty="0" smtClean="0"/>
          </a:p>
          <a:p>
            <a:pPr lvl="1"/>
            <a:endParaRPr lang="pl-PL" dirty="0" smtClean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894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Budowa – spotcamera24.com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03856"/>
            <a:ext cx="8596668" cy="608011"/>
          </a:xfrm>
        </p:spPr>
        <p:txBody>
          <a:bodyPr/>
          <a:lstStyle/>
          <a:p>
            <a:r>
              <a:rPr lang="pl-PL" b="1" dirty="0" smtClean="0"/>
              <a:t>Jak działa spotcamera24.com ?</a:t>
            </a:r>
            <a:endParaRPr lang="pl-PL" b="1" dirty="0"/>
          </a:p>
        </p:txBody>
      </p:sp>
      <p:sp>
        <p:nvSpPr>
          <p:cNvPr id="5" name="AutoShape 2" descr="http://www.iconarchive.com/download/i47368/icons-land/vista-hardware-devices/Home-Server.ico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30" y="2406123"/>
            <a:ext cx="8997622" cy="40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Baza danych– spotcamera24.com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134" y="1930400"/>
            <a:ext cx="6654799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      </a:t>
            </a:r>
          </a:p>
          <a:p>
            <a:pPr marL="0" indent="0">
              <a:buNone/>
            </a:pPr>
            <a:r>
              <a:rPr lang="pl-PL" b="1" dirty="0" smtClean="0"/>
              <a:t>	Budowa </a:t>
            </a:r>
            <a:r>
              <a:rPr lang="pl-PL" b="1" dirty="0" smtClean="0"/>
              <a:t>internetowej bazy danych dla każdej </a:t>
            </a:r>
            <a:r>
              <a:rPr lang="pl-PL" b="1" dirty="0" smtClean="0"/>
              <a:t>	lokalizacji</a:t>
            </a:r>
            <a:endParaRPr lang="pl-PL" b="1" dirty="0" smtClean="0"/>
          </a:p>
          <a:p>
            <a:pPr lvl="2"/>
            <a:r>
              <a:rPr lang="pl-PL" dirty="0" smtClean="0"/>
              <a:t>Informacje </a:t>
            </a:r>
            <a:r>
              <a:rPr lang="pl-PL" dirty="0" smtClean="0"/>
              <a:t>o atrakcjach w okolicy (turystyka, hotele, gastronomia)</a:t>
            </a:r>
          </a:p>
          <a:p>
            <a:pPr lvl="2"/>
            <a:r>
              <a:rPr lang="pl-PL" dirty="0" smtClean="0"/>
              <a:t>Informacje Alarmowe</a:t>
            </a:r>
          </a:p>
          <a:p>
            <a:pPr lvl="2"/>
            <a:r>
              <a:rPr lang="pl-PL" dirty="0" smtClean="0"/>
              <a:t>Zdjęcia okolicy</a:t>
            </a:r>
          </a:p>
          <a:p>
            <a:pPr lvl="2"/>
            <a:r>
              <a:rPr lang="pl-PL" dirty="0" smtClean="0"/>
              <a:t>Film </a:t>
            </a:r>
            <a:r>
              <a:rPr lang="pl-PL" dirty="0" smtClean="0"/>
              <a:t>prezentacja - dron</a:t>
            </a:r>
          </a:p>
          <a:p>
            <a:pPr lvl="2"/>
            <a:r>
              <a:rPr lang="pl-PL" dirty="0" smtClean="0"/>
              <a:t>Blog </a:t>
            </a:r>
            <a:r>
              <a:rPr lang="pl-PL" dirty="0" smtClean="0"/>
              <a:t>- wymiana informacji</a:t>
            </a:r>
          </a:p>
          <a:p>
            <a:pPr lvl="2"/>
            <a:r>
              <a:rPr lang="pl-PL" dirty="0" smtClean="0"/>
              <a:t>Komentarze </a:t>
            </a:r>
            <a:r>
              <a:rPr lang="pl-PL" dirty="0" smtClean="0"/>
              <a:t>do lokalizacji –opinie dodane przez społeczność</a:t>
            </a:r>
          </a:p>
          <a:p>
            <a:pPr lvl="2"/>
            <a:r>
              <a:rPr lang="pl-PL" dirty="0" smtClean="0"/>
              <a:t>Powiązanie spotu z portalami społecznościowymi</a:t>
            </a:r>
          </a:p>
          <a:p>
            <a:pPr lvl="2"/>
            <a:r>
              <a:rPr lang="pl-PL" dirty="0" smtClean="0"/>
              <a:t>Mapa – „Jak dojechać ?”</a:t>
            </a:r>
          </a:p>
          <a:p>
            <a:pPr lvl="2"/>
            <a:endParaRPr lang="pl-PL" dirty="0" smtClean="0"/>
          </a:p>
          <a:p>
            <a:pPr lvl="2"/>
            <a:endParaRPr lang="pl-PL" dirty="0" smtClean="0"/>
          </a:p>
          <a:p>
            <a:pPr lvl="1"/>
            <a:endParaRPr lang="pl-PL" dirty="0" smtClean="0"/>
          </a:p>
          <a:p>
            <a:pPr lvl="1"/>
            <a:endParaRPr lang="pl-PL" dirty="0" smtClean="0"/>
          </a:p>
          <a:p>
            <a:pPr lvl="1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821" y="3143032"/>
            <a:ext cx="3493294" cy="31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5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Strona internetowa – spotcamera24.com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5" y="1270000"/>
            <a:ext cx="10058400" cy="55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1397001"/>
            <a:ext cx="9643533" cy="5249332"/>
          </a:xfrm>
        </p:spPr>
        <p:txBody>
          <a:bodyPr>
            <a:normAutofit/>
          </a:bodyPr>
          <a:lstStyle/>
          <a:p>
            <a:r>
              <a:rPr lang="pl-PL" b="1" dirty="0" smtClean="0"/>
              <a:t>Budowa i instalacja ok. 100 stacji stacjonarnych w regionie</a:t>
            </a:r>
          </a:p>
          <a:p>
            <a:pPr lvl="1"/>
            <a:r>
              <a:rPr lang="pl-PL" dirty="0" smtClean="0"/>
              <a:t>Miasta</a:t>
            </a:r>
          </a:p>
          <a:p>
            <a:pPr lvl="1"/>
            <a:r>
              <a:rPr lang="pl-PL" dirty="0" smtClean="0"/>
              <a:t>Jeziora, rzeki </a:t>
            </a:r>
          </a:p>
          <a:p>
            <a:pPr lvl="1"/>
            <a:r>
              <a:rPr lang="pl-PL" dirty="0" smtClean="0"/>
              <a:t>Turystyka – atrakcje regionu</a:t>
            </a:r>
          </a:p>
          <a:p>
            <a:r>
              <a:rPr lang="pl-PL" b="1" dirty="0" smtClean="0"/>
              <a:t>Rozbudowa portalu – baza danych lokalizacji </a:t>
            </a:r>
          </a:p>
          <a:p>
            <a:pPr lvl="1"/>
            <a:r>
              <a:rPr lang="pl-PL" dirty="0" smtClean="0"/>
              <a:t>Telefony alarmowe, informacje, atrakcje w okolicy</a:t>
            </a:r>
          </a:p>
          <a:p>
            <a:pPr lvl="1"/>
            <a:r>
              <a:rPr lang="pl-PL" dirty="0" smtClean="0"/>
              <a:t>Monitorowanie wydarzeń odbywających się w regionie poprzez umieszczanie mobilnych przenośnych stacji spotcamera24.com </a:t>
            </a:r>
          </a:p>
          <a:p>
            <a:r>
              <a:rPr lang="pl-PL" b="1" dirty="0" smtClean="0"/>
              <a:t>Rozbudowa aplikacji mobilnej – dostęp do większego grona odbiorców</a:t>
            </a:r>
          </a:p>
          <a:p>
            <a:r>
              <a:rPr lang="pl-PL" b="1" dirty="0" smtClean="0"/>
              <a:t>Promocja regionu </a:t>
            </a:r>
          </a:p>
          <a:p>
            <a:pPr lvl="1"/>
            <a:r>
              <a:rPr lang="pl-PL" dirty="0"/>
              <a:t>P</a:t>
            </a:r>
            <a:r>
              <a:rPr lang="pl-PL" dirty="0" smtClean="0"/>
              <a:t>ortal internetowy</a:t>
            </a:r>
            <a:r>
              <a:rPr lang="pl-PL" dirty="0"/>
              <a:t> </a:t>
            </a:r>
            <a:r>
              <a:rPr lang="pl-PL" dirty="0" smtClean="0"/>
              <a:t>- monitorowanie wydarzeń, prezentacja ciekawych miejsc w okolicy</a:t>
            </a:r>
          </a:p>
          <a:p>
            <a:pPr lvl="1"/>
            <a:r>
              <a:rPr lang="pl-PL" dirty="0"/>
              <a:t>P</a:t>
            </a:r>
            <a:r>
              <a:rPr lang="pl-PL" dirty="0" smtClean="0"/>
              <a:t>ozycjonowanie lokalizacji w GOOGLE i GOOGLE MAPS</a:t>
            </a:r>
          </a:p>
          <a:p>
            <a:pPr lvl="1"/>
            <a:r>
              <a:rPr lang="pl-PL" dirty="0" smtClean="0"/>
              <a:t>Integracja z portalami społecznościowymi</a:t>
            </a:r>
          </a:p>
          <a:p>
            <a:pPr lvl="1"/>
            <a:endParaRPr lang="pl-PL" dirty="0" smtClean="0"/>
          </a:p>
          <a:p>
            <a:pPr lvl="1"/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093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1174" y="117477"/>
            <a:ext cx="8596668" cy="796923"/>
          </a:xfrm>
        </p:spPr>
        <p:txBody>
          <a:bodyPr/>
          <a:lstStyle/>
          <a:p>
            <a:pPr algn="ctr"/>
            <a:r>
              <a:rPr lang="pl-PL" dirty="0" smtClean="0"/>
              <a:t>Spotcamera24.com</a:t>
            </a:r>
            <a:endParaRPr lang="pl-PL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224907"/>
              </p:ext>
            </p:extLst>
          </p:nvPr>
        </p:nvGraphicFramePr>
        <p:xfrm>
          <a:off x="335958" y="1121040"/>
          <a:ext cx="56451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12596760" imgH="12088800" progId="Photoshop.Image.16">
                  <p:embed/>
                </p:oleObj>
              </mc:Choice>
              <mc:Fallback>
                <p:oleObj name="Image" r:id="rId3" imgW="12596760" imgH="12088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958" y="1121040"/>
                        <a:ext cx="56451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828465"/>
              </p:ext>
            </p:extLst>
          </p:nvPr>
        </p:nvGraphicFramePr>
        <p:xfrm>
          <a:off x="6474207" y="1438275"/>
          <a:ext cx="5259817" cy="478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5" imgW="12063240" imgH="10971360" progId="Photoshop.Image.16">
                  <p:embed/>
                </p:oleObj>
              </mc:Choice>
              <mc:Fallback>
                <p:oleObj name="Image" r:id="rId5" imgW="12063240" imgH="10971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4207" y="1438275"/>
                        <a:ext cx="5259817" cy="4783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0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34204"/>
              </p:ext>
            </p:extLst>
          </p:nvPr>
        </p:nvGraphicFramePr>
        <p:xfrm>
          <a:off x="490474" y="647121"/>
          <a:ext cx="10884662" cy="580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18793440" imgH="10018800" progId="Photoshop.Image.16">
                  <p:embed/>
                </p:oleObj>
              </mc:Choice>
              <mc:Fallback>
                <p:oleObj name="Image" r:id="rId3" imgW="18793440" imgH="10018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474" y="647121"/>
                        <a:ext cx="10884662" cy="5802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69164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136</Words>
  <Application>Microsoft Office PowerPoint</Application>
  <PresentationFormat>Panoramiczny</PresentationFormat>
  <Paragraphs>54</Paragraphs>
  <Slides>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 3</vt:lpstr>
      <vt:lpstr>Faseta</vt:lpstr>
      <vt:lpstr>Adobe Photoshop Image</vt:lpstr>
      <vt:lpstr>Spotcamera24.com</vt:lpstr>
      <vt:lpstr>Agenda – spotcamera24.com</vt:lpstr>
      <vt:lpstr>Pomysł – spotcamera24.com</vt:lpstr>
      <vt:lpstr>Budowa – spotcamera24.com</vt:lpstr>
      <vt:lpstr>Baza danych– spotcamera24.com</vt:lpstr>
      <vt:lpstr>Strona internetowa – spotcamera24.com</vt:lpstr>
      <vt:lpstr>Plany</vt:lpstr>
      <vt:lpstr>Spotcamera24.com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Spotcamera24.com</dc:title>
  <dc:creator>Przemysław Balikowski</dc:creator>
  <cp:lastModifiedBy>Przemysław Balikowski</cp:lastModifiedBy>
  <cp:revision>23</cp:revision>
  <dcterms:created xsi:type="dcterms:W3CDTF">2016-04-18T22:07:40Z</dcterms:created>
  <dcterms:modified xsi:type="dcterms:W3CDTF">2016-04-19T11:59:57Z</dcterms:modified>
</cp:coreProperties>
</file>