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2586" y="-11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F0D-F07B-49F3-8DCF-73FEB3777A2C}" type="datetimeFigureOut">
              <a:rPr lang="pl-PL" smtClean="0"/>
              <a:t>2023-01-20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C20B-A2A8-4CE7-8D1D-70B4727DAF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267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F0D-F07B-49F3-8DCF-73FEB3777A2C}" type="datetimeFigureOut">
              <a:rPr lang="pl-PL" smtClean="0"/>
              <a:t>2023-01-20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C20B-A2A8-4CE7-8D1D-70B4727DAF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914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F0D-F07B-49F3-8DCF-73FEB3777A2C}" type="datetimeFigureOut">
              <a:rPr lang="pl-PL" smtClean="0"/>
              <a:t>2023-01-20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C20B-A2A8-4CE7-8D1D-70B4727DAF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228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F0D-F07B-49F3-8DCF-73FEB3777A2C}" type="datetimeFigureOut">
              <a:rPr lang="pl-PL" smtClean="0"/>
              <a:t>2023-01-20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C20B-A2A8-4CE7-8D1D-70B4727DAF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353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F0D-F07B-49F3-8DCF-73FEB3777A2C}" type="datetimeFigureOut">
              <a:rPr lang="pl-PL" smtClean="0"/>
              <a:t>2023-01-20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C20B-A2A8-4CE7-8D1D-70B4727DAF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625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F0D-F07B-49F3-8DCF-73FEB3777A2C}" type="datetimeFigureOut">
              <a:rPr lang="pl-PL" smtClean="0"/>
              <a:t>2023-01-20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C20B-A2A8-4CE7-8D1D-70B4727DAF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338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F0D-F07B-49F3-8DCF-73FEB3777A2C}" type="datetimeFigureOut">
              <a:rPr lang="pl-PL" smtClean="0"/>
              <a:t>2023-01-20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C20B-A2A8-4CE7-8D1D-70B4727DAF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21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F0D-F07B-49F3-8DCF-73FEB3777A2C}" type="datetimeFigureOut">
              <a:rPr lang="pl-PL" smtClean="0"/>
              <a:t>2023-01-20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C20B-A2A8-4CE7-8D1D-70B4727DAF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696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F0D-F07B-49F3-8DCF-73FEB3777A2C}" type="datetimeFigureOut">
              <a:rPr lang="pl-PL" smtClean="0"/>
              <a:t>2023-01-20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C20B-A2A8-4CE7-8D1D-70B4727DAF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44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F0D-F07B-49F3-8DCF-73FEB3777A2C}" type="datetimeFigureOut">
              <a:rPr lang="pl-PL" smtClean="0"/>
              <a:t>2023-01-20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C20B-A2A8-4CE7-8D1D-70B4727DAF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95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F0D-F07B-49F3-8DCF-73FEB3777A2C}" type="datetimeFigureOut">
              <a:rPr lang="pl-PL" smtClean="0"/>
              <a:t>2023-01-20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C20B-A2A8-4CE7-8D1D-70B4727DAF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52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F4F0D-F07B-49F3-8DCF-73FEB3777A2C}" type="datetimeFigureOut">
              <a:rPr lang="pl-PL" smtClean="0"/>
              <a:t>2023-01-20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DC20B-A2A8-4CE7-8D1D-70B4727DAF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72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t:\Mój dysk\20230123 Inaug Urz Marsz\prezentacja\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34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t:\Mój dysk\20230123 Inaug Urz Marsz\prezentacja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26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0">
        <p:fade/>
      </p:transition>
    </mc:Choice>
    <mc:Fallback>
      <p:transition spd="med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1" name="Picture 3" descr="t:\Mój dysk\20230123 Inaug Urz Marsz\prezentacja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63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0">
        <p:fade/>
      </p:transition>
    </mc:Choice>
    <mc:Fallback>
      <p:transition spd="med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5" name="Picture 3" descr="t:\Mój dysk\20230123 Inaug Urz Marsz\prezentacja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08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0">
        <p:fade/>
      </p:transition>
    </mc:Choice>
    <mc:Fallback>
      <p:transition spd="med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100" name="Picture 4" descr="t:\Mój dysk\20230123 Inaug Urz Marsz\prezentacja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68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0">
        <p:fade/>
      </p:transition>
    </mc:Choice>
    <mc:Fallback>
      <p:transition spd="med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3" name="Picture 3" descr="t:\Mój dysk\20230123 Inaug Urz Marsz\prezentacja\Cover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6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Pokaz na ekranie (16:9)</PresentationFormat>
  <Paragraphs>0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TomekC</dc:creator>
  <cp:lastModifiedBy>TomekC</cp:lastModifiedBy>
  <cp:revision>2</cp:revision>
  <dcterms:created xsi:type="dcterms:W3CDTF">2023-01-20T12:09:29Z</dcterms:created>
  <dcterms:modified xsi:type="dcterms:W3CDTF">2023-01-20T12:31:14Z</dcterms:modified>
</cp:coreProperties>
</file>