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26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31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387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78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65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33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177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16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339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402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88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B969B-05EC-4DE8-B8D2-6E687585202A}" type="datetimeFigureOut">
              <a:rPr lang="pl-PL" smtClean="0"/>
              <a:t>2016-01-11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F86DE-95EB-4B0A-8DA8-A89D09C0AC3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05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27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64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6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19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9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5909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0</Words>
  <Application>Microsoft Office PowerPoint</Application>
  <PresentationFormat>Pokaz na ekranie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Cyruk Łukasz</dc:creator>
  <cp:lastModifiedBy>Cyruk Łukasz</cp:lastModifiedBy>
  <cp:revision>2</cp:revision>
  <dcterms:created xsi:type="dcterms:W3CDTF">2016-01-11T14:00:57Z</dcterms:created>
  <dcterms:modified xsi:type="dcterms:W3CDTF">2016-01-11T14:13:43Z</dcterms:modified>
</cp:coreProperties>
</file>