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59" r:id="rId6"/>
    <p:sldId id="266" r:id="rId7"/>
    <p:sldId id="264" r:id="rId8"/>
    <p:sldId id="265" r:id="rId9"/>
    <p:sldId id="267" r:id="rId10"/>
    <p:sldId id="262" r:id="rId11"/>
    <p:sldId id="268" r:id="rId12"/>
    <p:sldId id="261" r:id="rId13"/>
    <p:sldId id="26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B947-5C56-4C09-B918-807E79182863}" type="datetimeFigureOut">
              <a:rPr lang="pl-PL" smtClean="0"/>
              <a:t>2019-01-10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EDF3-0C8D-4FA1-A34C-A7B946D7E4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87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B947-5C56-4C09-B918-807E79182863}" type="datetimeFigureOut">
              <a:rPr lang="pl-PL" smtClean="0"/>
              <a:t>2019-01-10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EDF3-0C8D-4FA1-A34C-A7B946D7E4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1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B947-5C56-4C09-B918-807E79182863}" type="datetimeFigureOut">
              <a:rPr lang="pl-PL" smtClean="0"/>
              <a:t>2019-01-10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EDF3-0C8D-4FA1-A34C-A7B946D7E4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3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B947-5C56-4C09-B918-807E79182863}" type="datetimeFigureOut">
              <a:rPr lang="pl-PL" smtClean="0"/>
              <a:t>2019-01-10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EDF3-0C8D-4FA1-A34C-A7B946D7E4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07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B947-5C56-4C09-B918-807E79182863}" type="datetimeFigureOut">
              <a:rPr lang="pl-PL" smtClean="0"/>
              <a:t>2019-01-10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EDF3-0C8D-4FA1-A34C-A7B946D7E4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52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B947-5C56-4C09-B918-807E79182863}" type="datetimeFigureOut">
              <a:rPr lang="pl-PL" smtClean="0"/>
              <a:t>2019-01-10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EDF3-0C8D-4FA1-A34C-A7B946D7E4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11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B947-5C56-4C09-B918-807E79182863}" type="datetimeFigureOut">
              <a:rPr lang="pl-PL" smtClean="0"/>
              <a:t>2019-01-10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EDF3-0C8D-4FA1-A34C-A7B946D7E4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75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B947-5C56-4C09-B918-807E79182863}" type="datetimeFigureOut">
              <a:rPr lang="pl-PL" smtClean="0"/>
              <a:t>2019-01-10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EDF3-0C8D-4FA1-A34C-A7B946D7E4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408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B947-5C56-4C09-B918-807E79182863}" type="datetimeFigureOut">
              <a:rPr lang="pl-PL" smtClean="0"/>
              <a:t>2019-01-10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EDF3-0C8D-4FA1-A34C-A7B946D7E4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20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B947-5C56-4C09-B918-807E79182863}" type="datetimeFigureOut">
              <a:rPr lang="pl-PL" smtClean="0"/>
              <a:t>2019-01-10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EDF3-0C8D-4FA1-A34C-A7B946D7E4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39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B947-5C56-4C09-B918-807E79182863}" type="datetimeFigureOut">
              <a:rPr lang="pl-PL" smtClean="0"/>
              <a:t>2019-01-10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EDF3-0C8D-4FA1-A34C-A7B946D7E4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56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AB947-5C56-4C09-B918-807E79182863}" type="datetimeFigureOut">
              <a:rPr lang="pl-PL" smtClean="0"/>
              <a:t>2019-01-10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EDF3-0C8D-4FA1-A34C-A7B946D7E4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74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94572" y="1083358"/>
            <a:ext cx="7268336" cy="2345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3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ZASADY PRZYZNAWANIA DOTACJI</a:t>
            </a:r>
          </a:p>
          <a:p>
            <a:pPr algn="r">
              <a:lnSpc>
                <a:spcPct val="150000"/>
              </a:lnSpc>
            </a:pPr>
            <a:r>
              <a:rPr lang="pl-PL" sz="3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 WYMIANĘ ŹRÓDEŁ CIEPŁA</a:t>
            </a:r>
          </a:p>
          <a:p>
            <a:pPr algn="r">
              <a:lnSpc>
                <a:spcPct val="150000"/>
              </a:lnSpc>
            </a:pPr>
            <a:r>
              <a:rPr lang="pl-PL" sz="3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 RAMACH ŚRODKÓW UE</a:t>
            </a:r>
            <a:endParaRPr lang="pl-PL" sz="3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6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1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46579" y="2112021"/>
            <a:ext cx="6252032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300" b="1" dirty="0" smtClean="0">
                <a:solidFill>
                  <a:srgbClr val="085686"/>
                </a:solidFill>
                <a:latin typeface="Century Gothic" panose="020B0502020202020204" pitchFamily="34" charset="0"/>
              </a:rPr>
              <a:t>Więcej informacji </a:t>
            </a:r>
          </a:p>
          <a:p>
            <a:pPr algn="ctr"/>
            <a:r>
              <a:rPr lang="pl-PL" sz="2300" b="1" dirty="0" smtClean="0">
                <a:solidFill>
                  <a:srgbClr val="085686"/>
                </a:solidFill>
                <a:latin typeface="Century Gothic" panose="020B0502020202020204" pitchFamily="34" charset="0"/>
              </a:rPr>
              <a:t>można uzyskać na stronie</a:t>
            </a:r>
          </a:p>
          <a:p>
            <a:pPr algn="ctr"/>
            <a:endParaRPr lang="pl-PL" sz="4400" b="1" dirty="0">
              <a:solidFill>
                <a:srgbClr val="08568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l-PL" sz="4400" b="1" u="sng" dirty="0" smtClean="0">
                <a:solidFill>
                  <a:srgbClr val="085686"/>
                </a:solidFill>
                <a:latin typeface="Century Gothic" panose="020B0502020202020204" pitchFamily="34" charset="0"/>
              </a:rPr>
              <a:t>WWW.RPO.LUBUSKIE.PL</a:t>
            </a:r>
            <a:endParaRPr lang="pl-PL" sz="4400" b="1" u="sng" dirty="0">
              <a:solidFill>
                <a:srgbClr val="08568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6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238081" y="1043871"/>
            <a:ext cx="631178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Dziękuję za uwagę.</a:t>
            </a:r>
          </a:p>
          <a:p>
            <a:endParaRPr lang="pl-PL" sz="4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l-PL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Sylwia </a:t>
            </a:r>
            <a:r>
              <a:rPr lang="pl-PL" sz="4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Pędzińska</a:t>
            </a:r>
            <a:endParaRPr lang="pl-PL" sz="4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l-P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Dyrektor Departamentu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Zarządzania Regionalnym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Programem </a:t>
            </a:r>
            <a:r>
              <a:rPr lang="pl-P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Operacyjnym</a:t>
            </a:r>
          </a:p>
          <a:p>
            <a:endParaRPr lang="pl-PL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ul</a:t>
            </a:r>
            <a:r>
              <a:rPr lang="pl-PL" dirty="0">
                <a:solidFill>
                  <a:schemeClr val="bg1"/>
                </a:solidFill>
                <a:latin typeface="Century Gothic" panose="020B0502020202020204" pitchFamily="34" charset="0"/>
              </a:rPr>
              <a:t>. Chrobrego </a:t>
            </a:r>
            <a:r>
              <a:rPr lang="pl-P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lang="pl-PL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Century Gothic" panose="020B0502020202020204" pitchFamily="34" charset="0"/>
              </a:rPr>
              <a:t>65-043 Zielona Góra</a:t>
            </a:r>
          </a:p>
          <a:p>
            <a:r>
              <a:rPr lang="pl-P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Sekretariat.diz@lubuskie.pl</a:t>
            </a:r>
            <a:endParaRPr lang="pl-PL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Century Gothic" panose="020B0502020202020204" pitchFamily="34" charset="0"/>
              </a:rPr>
              <a:t>68 45 65 171</a:t>
            </a:r>
          </a:p>
          <a:p>
            <a:endParaRPr lang="pl-PL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pl-PL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5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9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3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0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17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3109</TotalTime>
  <Words>41</Words>
  <Application>Microsoft Office PowerPoint</Application>
  <PresentationFormat>Pokaz na ekranie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Cyruk Łukasz</dc:creator>
  <cp:lastModifiedBy>Cyruk Łukasz</cp:lastModifiedBy>
  <cp:revision>37</cp:revision>
  <dcterms:created xsi:type="dcterms:W3CDTF">2019-01-02T07:57:20Z</dcterms:created>
  <dcterms:modified xsi:type="dcterms:W3CDTF">2019-01-10T13:46:54Z</dcterms:modified>
</cp:coreProperties>
</file>