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61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327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2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3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81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65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0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03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97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85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06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105A-7FC9-44FE-B120-0DB037F786B3}" type="datetimeFigureOut">
              <a:rPr lang="pl-PL" smtClean="0"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FE2B-7382-47D5-9A22-BD06BD70DE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6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5" y="0"/>
            <a:ext cx="11661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90790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8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90790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2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0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89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0791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90790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"/>
            <a:ext cx="12192000" cy="68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90790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9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90790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90790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8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" y="0"/>
            <a:ext cx="12190790" cy="68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12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Seńków Małgorzata</cp:lastModifiedBy>
  <cp:revision>31</cp:revision>
  <dcterms:created xsi:type="dcterms:W3CDTF">2021-04-09T09:48:11Z</dcterms:created>
  <dcterms:modified xsi:type="dcterms:W3CDTF">2021-05-10T09:36:05Z</dcterms:modified>
</cp:coreProperties>
</file>